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4556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3686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4104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9106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859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0017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3677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85784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924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7173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85862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17B5-9C0B-46E5-B321-C158AA510BFB}" type="datetimeFigureOut">
              <a:rPr lang="en-AU" smtClean="0"/>
              <a:pPr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3BDC-85F3-4AD6-BCAF-236606D82F0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7768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Handwriting Week </a:t>
            </a:r>
            <a:r>
              <a:rPr lang="en-AU" dirty="0" smtClean="0"/>
              <a:t>8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563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36" y="675409"/>
            <a:ext cx="12011891" cy="6079801"/>
          </a:xfrm>
        </p:spPr>
      </p:pic>
      <p:cxnSp>
        <p:nvCxnSpPr>
          <p:cNvPr id="9" name="Straight Connector 8"/>
          <p:cNvCxnSpPr/>
          <p:nvPr/>
        </p:nvCxnSpPr>
        <p:spPr>
          <a:xfrm>
            <a:off x="945573" y="675409"/>
            <a:ext cx="10391" cy="60163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736" y="675409"/>
            <a:ext cx="119807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2446" y="319735"/>
            <a:ext cx="11329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Handwriting Phonics Focus                                                                  </a:t>
            </a:r>
            <a:r>
              <a:rPr lang="en-AU" sz="2400" dirty="0" smtClean="0">
                <a:latin typeface="Comic Sans MS" panose="030F0702030302020204" pitchFamily="66" charset="0"/>
              </a:rPr>
              <a:t>19/03/13 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9901" y="733539"/>
            <a:ext cx="10777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latin typeface="Comic Sans MS" panose="030F0702030302020204" pitchFamily="66" charset="0"/>
              </a:rPr>
              <a:t>N</a:t>
            </a:r>
            <a:r>
              <a:rPr lang="en-AU" sz="2400" dirty="0" smtClean="0">
                <a:latin typeface="Comic Sans MS" panose="030F0702030302020204" pitchFamily="66" charset="0"/>
              </a:rPr>
              <a:t>umber</a:t>
            </a:r>
            <a:r>
              <a:rPr lang="en-AU" sz="3200" dirty="0" smtClean="0">
                <a:latin typeface="Comic Sans MS" panose="030F0702030302020204" pitchFamily="66" charset="0"/>
              </a:rPr>
              <a:t> P</a:t>
            </a:r>
            <a:r>
              <a:rPr lang="en-AU" sz="2400" dirty="0" smtClean="0">
                <a:latin typeface="Comic Sans MS" panose="030F0702030302020204" pitchFamily="66" charset="0"/>
              </a:rPr>
              <a:t>refixes</a:t>
            </a:r>
            <a:r>
              <a:rPr lang="en-AU" sz="2400" dirty="0" smtClean="0">
                <a:latin typeface="Comic Sans MS" panose="030F0702030302020204" pitchFamily="66" charset="0"/>
              </a:rPr>
              <a:t>: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bi, bi, bi, bi,    tri.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ri, tri, tri,    quad, quad, quad, quad</a:t>
            </a:r>
            <a:r>
              <a:rPr lang="en-AU" sz="24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,</a:t>
            </a:r>
            <a:endParaRPr lang="en-AU" sz="20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6840" y="2546703"/>
            <a:ext cx="1093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cycle,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ceps,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kini,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lingual,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angle,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plets,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lingual,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quad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rangle,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7577" y="2987887"/>
            <a:ext cx="1109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quad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riceps,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athlon,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hex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hept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athlon,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oct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</a:t>
            </a:r>
            <a:endParaRPr lang="en-AU" sz="2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6044" y="3455650"/>
            <a:ext cx="26965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ade.</a:t>
            </a:r>
            <a:endParaRPr lang="en-AU" sz="2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7969" y="4422540"/>
            <a:ext cx="11380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ist 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all the shapes: ___________________________________________.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4737" y="1290890"/>
            <a:ext cx="1012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pent, pent, pent, pent,     hex, hex, hex, hex,    hept, hept, hept, hept,</a:t>
            </a:r>
            <a:r>
              <a:rPr lang="en-A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A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444" y="1743735"/>
            <a:ext cx="8836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ct, oct, oct, oct,     non, non, non, non,     dec, dec, dec, dec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r>
              <a:rPr lang="en-A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A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2055" y="4875002"/>
            <a:ext cx="10772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isa was </a:t>
            </a:r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10 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years old which means she has lived for one ____________.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2569" y="5357942"/>
            <a:ext cx="7300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dam rides his 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__________ to school each day.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4623" y="5789515"/>
            <a:ext cx="8149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 you can speak </a:t>
            </a:r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languages you are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_____________.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6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36" y="675409"/>
            <a:ext cx="12011891" cy="6079801"/>
          </a:xfrm>
        </p:spPr>
      </p:pic>
      <p:cxnSp>
        <p:nvCxnSpPr>
          <p:cNvPr id="9" name="Straight Connector 8"/>
          <p:cNvCxnSpPr/>
          <p:nvPr/>
        </p:nvCxnSpPr>
        <p:spPr>
          <a:xfrm>
            <a:off x="945573" y="675409"/>
            <a:ext cx="10391" cy="60163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2736" y="675409"/>
            <a:ext cx="119807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2446" y="319735"/>
            <a:ext cx="11329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latin typeface="Comic Sans MS" panose="030F0702030302020204" pitchFamily="66" charset="0"/>
              </a:rPr>
              <a:t>Handwriting Phonics Focus                                                                  </a:t>
            </a:r>
            <a:r>
              <a:rPr lang="en-AU" sz="2400" dirty="0" smtClean="0">
                <a:latin typeface="Comic Sans MS" panose="030F0702030302020204" pitchFamily="66" charset="0"/>
              </a:rPr>
              <a:t>20</a:t>
            </a:r>
            <a:r>
              <a:rPr lang="en-AU" sz="2400" dirty="0" smtClean="0">
                <a:latin typeface="Comic Sans MS" panose="030F0702030302020204" pitchFamily="66" charset="0"/>
              </a:rPr>
              <a:t>/03/13 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9901" y="733539"/>
            <a:ext cx="10777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latin typeface="Comic Sans MS" panose="030F0702030302020204" pitchFamily="66" charset="0"/>
              </a:rPr>
              <a:t>N</a:t>
            </a:r>
            <a:r>
              <a:rPr lang="en-AU" sz="2400" dirty="0" smtClean="0">
                <a:latin typeface="Comic Sans MS" panose="030F0702030302020204" pitchFamily="66" charset="0"/>
              </a:rPr>
              <a:t>umber</a:t>
            </a:r>
            <a:r>
              <a:rPr lang="en-AU" sz="3200" dirty="0" smtClean="0">
                <a:latin typeface="Comic Sans MS" panose="030F0702030302020204" pitchFamily="66" charset="0"/>
              </a:rPr>
              <a:t> P</a:t>
            </a:r>
            <a:r>
              <a:rPr lang="en-AU" sz="2400" dirty="0" smtClean="0">
                <a:latin typeface="Comic Sans MS" panose="030F0702030302020204" pitchFamily="66" charset="0"/>
              </a:rPr>
              <a:t>refixes</a:t>
            </a:r>
            <a:r>
              <a:rPr lang="en-AU" sz="2400" dirty="0" smtClean="0">
                <a:latin typeface="Comic Sans MS" panose="030F0702030302020204" pitchFamily="66" charset="0"/>
              </a:rPr>
              <a:t>: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bi, bi, bi, bi,    tri.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ri, tri, tri,    quad, quad, quad, quad</a:t>
            </a:r>
            <a:r>
              <a:rPr lang="en-AU" sz="24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,</a:t>
            </a:r>
            <a:endParaRPr lang="en-AU" sz="2000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6840" y="2546703"/>
            <a:ext cx="1093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cycle,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ceps,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kini,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lingual,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angle,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plets,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tri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lingual,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quad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rangle,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7577" y="2987887"/>
            <a:ext cx="1109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quad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riceps,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athlon,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hex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hept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athlon,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oct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</a:t>
            </a:r>
            <a:endParaRPr lang="en-AU" sz="2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6044" y="3455650"/>
            <a:ext cx="2696572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agon,  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ade.</a:t>
            </a:r>
            <a:endParaRPr lang="en-AU" sz="2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07969" y="4422540"/>
            <a:ext cx="6280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he muscles in my arms are 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4737" y="1290890"/>
            <a:ext cx="1012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pent, pent, pent, pent,     hex, hex, hex, hex,    hept, hept, hept, hept,</a:t>
            </a:r>
            <a:r>
              <a:rPr lang="en-A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A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444" y="1743735"/>
            <a:ext cx="8836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ct, oct, oct, oct,     non, non, non, non,     dec, dec, dec, dec</a:t>
            </a:r>
            <a:r>
              <a:rPr lang="en-A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r>
              <a:rPr lang="en-AU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AU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2569" y="5357942"/>
            <a:ext cx="8012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ll the girls on the beach were wearing a 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4623" y="5789515"/>
            <a:ext cx="8149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 you can speak </a:t>
            </a:r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languages you are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_____________.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2452" y="4870776"/>
            <a:ext cx="6923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en-A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he muscles in my legs are ______________.</a:t>
            </a:r>
            <a:endParaRPr lang="en-A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6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299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Handwriting Week 8</vt:lpstr>
      <vt:lpstr>Slide 2</vt:lpstr>
      <vt:lpstr>Slide 3</vt:lpstr>
    </vt:vector>
  </TitlesOfParts>
  <Company>Fisk Street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Week 3</dc:title>
  <dc:creator>Liz Carn</dc:creator>
  <cp:lastModifiedBy>Elizabeth</cp:lastModifiedBy>
  <cp:revision>63</cp:revision>
  <dcterms:created xsi:type="dcterms:W3CDTF">2013-02-11T02:31:42Z</dcterms:created>
  <dcterms:modified xsi:type="dcterms:W3CDTF">2013-03-18T02:14:22Z</dcterms:modified>
</cp:coreProperties>
</file>